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99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7143" y="1396271"/>
            <a:ext cx="14365966" cy="7435390"/>
            <a:chOff x="1957143" y="1396271"/>
            <a:chExt cx="14365966" cy="7435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7143" y="1396271"/>
              <a:ext cx="14365966" cy="7435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48792" y="2738908"/>
            <a:ext cx="2612462" cy="628769"/>
            <a:chOff x="4248792" y="2738908"/>
            <a:chExt cx="2612462" cy="628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740000">
              <a:off x="4248792" y="2738908"/>
              <a:ext cx="2612462" cy="62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51382" y="2447012"/>
            <a:ext cx="1164196" cy="558787"/>
            <a:chOff x="3951382" y="2447012"/>
            <a:chExt cx="1164196" cy="558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">
              <a:off x="3951382" y="2447012"/>
              <a:ext cx="1164196" cy="558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38399" y="2760239"/>
            <a:ext cx="1110371" cy="752301"/>
            <a:chOff x="10338399" y="2760239"/>
            <a:chExt cx="1110371" cy="7523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20000">
              <a:off x="10338399" y="2760239"/>
              <a:ext cx="1110371" cy="7523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7841" y="5533980"/>
            <a:ext cx="1066137" cy="306124"/>
            <a:chOff x="4087841" y="5533980"/>
            <a:chExt cx="1066137" cy="3061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60000">
              <a:off x="4087841" y="5533980"/>
              <a:ext cx="1066137" cy="3061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60928" y="2182868"/>
            <a:ext cx="1907924" cy="349820"/>
            <a:chOff x="11660928" y="2182868"/>
            <a:chExt cx="1907924" cy="3498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0000">
              <a:off x="11660928" y="2182868"/>
              <a:ext cx="1907924" cy="3498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53046" y="5053464"/>
            <a:ext cx="1322818" cy="869032"/>
            <a:chOff x="13153046" y="5053464"/>
            <a:chExt cx="1322818" cy="8690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">
              <a:off x="13153046" y="5053464"/>
              <a:ext cx="1322818" cy="8690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422290" y="2282445"/>
            <a:ext cx="23124832" cy="40555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58525" y="5337174"/>
            <a:ext cx="12963202" cy="10670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168939" y="5901617"/>
            <a:ext cx="1442782" cy="1674323"/>
            <a:chOff x="12168939" y="5901617"/>
            <a:chExt cx="1442782" cy="16743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0">
              <a:off x="12168939" y="5901617"/>
              <a:ext cx="1442782" cy="16743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87730" y="6120462"/>
            <a:ext cx="1409428" cy="1545566"/>
            <a:chOff x="5087730" y="6120462"/>
            <a:chExt cx="1409428" cy="15455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87730" y="6120462"/>
              <a:ext cx="1409428" cy="15455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54199" y="6576808"/>
            <a:ext cx="1790248" cy="469950"/>
            <a:chOff x="9654199" y="6576808"/>
            <a:chExt cx="1790248" cy="4699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54199" y="6576808"/>
              <a:ext cx="1790248" cy="4699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32108" y="6576808"/>
            <a:ext cx="2655718" cy="464169"/>
            <a:chOff x="6932108" y="6576808"/>
            <a:chExt cx="2655718" cy="4641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32108" y="6576808"/>
              <a:ext cx="2655718" cy="46416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71538" y="6411873"/>
            <a:ext cx="4976857" cy="6847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30583" y="6422976"/>
            <a:ext cx="2635368" cy="66809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410504" y="2714535"/>
            <a:ext cx="1202875" cy="1172791"/>
            <a:chOff x="13410504" y="2714535"/>
            <a:chExt cx="1202875" cy="11727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10504" y="2714535"/>
              <a:ext cx="1202875" cy="117279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74059" y="7497447"/>
            <a:ext cx="1732134" cy="100046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74855" y="2726110"/>
            <a:ext cx="2097883" cy="164722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900000">
            <a:off x="12101725" y="5558834"/>
            <a:ext cx="2129990" cy="68479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1260000">
            <a:off x="4102689" y="5876969"/>
            <a:ext cx="2129990" cy="684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99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4444" y="640821"/>
            <a:ext cx="17396825" cy="9004072"/>
            <a:chOff x="444444" y="640821"/>
            <a:chExt cx="17396825" cy="90040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444" y="640821"/>
              <a:ext cx="17396825" cy="9004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49970" y="7788736"/>
            <a:ext cx="2069656" cy="429779"/>
            <a:chOff x="5449970" y="7788736"/>
            <a:chExt cx="2069656" cy="429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9970" y="7788736"/>
              <a:ext cx="2069656" cy="4297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3703" y="724990"/>
            <a:ext cx="7477896" cy="50117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99901" y="3217504"/>
            <a:ext cx="979316" cy="954823"/>
            <a:chOff x="5499901" y="3217504"/>
            <a:chExt cx="979316" cy="9548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9901" y="3217504"/>
              <a:ext cx="979316" cy="95482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5219" y="3460294"/>
            <a:ext cx="1707983" cy="518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53639" y="4062809"/>
            <a:ext cx="11625157" cy="55846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90969" y="7046779"/>
            <a:ext cx="1770398" cy="1372994"/>
            <a:chOff x="3390969" y="7046779"/>
            <a:chExt cx="1770398" cy="1372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90969" y="7046779"/>
              <a:ext cx="1770398" cy="13729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0792" y="6738074"/>
            <a:ext cx="681248" cy="938987"/>
            <a:chOff x="4930792" y="6738074"/>
            <a:chExt cx="681248" cy="9389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0792" y="6738074"/>
              <a:ext cx="681248" cy="9389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40881" y="4652627"/>
            <a:ext cx="1926325" cy="569098"/>
            <a:chOff x="10340881" y="4652627"/>
            <a:chExt cx="1926325" cy="5690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0881" y="4652627"/>
              <a:ext cx="1926325" cy="56909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1982" y="4414510"/>
            <a:ext cx="2503616" cy="9005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22346" y="7606963"/>
            <a:ext cx="3924903" cy="7023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67268" y="5660802"/>
            <a:ext cx="1284467" cy="1276281"/>
            <a:chOff x="3567268" y="5660802"/>
            <a:chExt cx="1284467" cy="12762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67268" y="5660802"/>
              <a:ext cx="1284467" cy="12762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94072" y="8029193"/>
            <a:ext cx="2097571" cy="12115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684404" y="2979519"/>
            <a:ext cx="3163626" cy="761423"/>
            <a:chOff x="11684404" y="2979519"/>
            <a:chExt cx="3163626" cy="7614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960000">
              <a:off x="11684404" y="2979519"/>
              <a:ext cx="3163626" cy="761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05107" y="2219922"/>
            <a:ext cx="1409812" cy="676677"/>
            <a:chOff x="13405107" y="2219922"/>
            <a:chExt cx="1409812" cy="6766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">
              <a:off x="13405107" y="2219922"/>
              <a:ext cx="1409812" cy="676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2020-04-16T16:41:49Z</dcterms:created>
  <dcterms:modified xsi:type="dcterms:W3CDTF">2020-04-16T16:41:49Z</dcterms:modified>
</cp:coreProperties>
</file>